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Twinkl SemiBold" charset="0"/>
      <p:bold r:id="rId13"/>
    </p:embeddedFont>
    <p:embeddedFont>
      <p:font typeface="Sassoon Infant Rg" panose="02000503030000020003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81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549275"/>
            <a:ext cx="5506867" cy="3419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2427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Dear Tom,</a:t>
            </a:r>
          </a:p>
          <a:p>
            <a:endParaRPr lang="en-GB" sz="1100" dirty="0"/>
          </a:p>
          <a:p>
            <a:r>
              <a:rPr lang="en-GB" sz="1100" dirty="0"/>
              <a:t>We are having lots of fun on holiday. Yesterday, we went to the beach. I made a huge sandcastle and ate lots of ice cream.</a:t>
            </a:r>
          </a:p>
          <a:p>
            <a:r>
              <a:rPr lang="en-GB" sz="1100" dirty="0"/>
              <a:t>Today we went to a theme park. We went on lots of scary rides but it was lots of fun!</a:t>
            </a:r>
          </a:p>
          <a:p>
            <a:r>
              <a:rPr lang="en-GB" sz="1100" dirty="0"/>
              <a:t>Tomorrow we are going to go on a boat trip. I hope we see dolphins!</a:t>
            </a:r>
          </a:p>
          <a:p>
            <a:endParaRPr lang="en-GB" sz="1100" dirty="0"/>
          </a:p>
          <a:p>
            <a:r>
              <a:rPr lang="en-GB" sz="1100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58954" y="2075749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8954" y="2358820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8954" y="2616001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2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</TotalTime>
  <Words>362</Words>
  <Application>Microsoft Office PowerPoint</Application>
  <PresentationFormat>On-screen Show (4:3)</PresentationFormat>
  <Paragraphs>62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Twinkl SemiBold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K Allder</cp:lastModifiedBy>
  <cp:revision>37</cp:revision>
  <dcterms:created xsi:type="dcterms:W3CDTF">2018-11-03T09:34:37Z</dcterms:created>
  <dcterms:modified xsi:type="dcterms:W3CDTF">2020-07-03T14:51:47Z</dcterms:modified>
</cp:coreProperties>
</file>