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8" r:id="rId1"/>
  </p:sldMasterIdLst>
  <p:sldIdLst>
    <p:sldId id="259" r:id="rId2"/>
    <p:sldId id="256" r:id="rId3"/>
    <p:sldId id="258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58" d="100"/>
          <a:sy n="58" d="100"/>
        </p:scale>
        <p:origin x="1646" y="7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C820BD43-93A3-4ECB-9105-81C3EA36097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71A31491-D1FD-427A-ACD5-CCC50E27E4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003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0BD43-93A3-4ECB-9105-81C3EA36097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31491-D1FD-427A-ACD5-CCC50E27E4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041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0BD43-93A3-4ECB-9105-81C3EA36097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31491-D1FD-427A-ACD5-CCC50E27E4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747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0BD43-93A3-4ECB-9105-81C3EA36097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31491-D1FD-427A-ACD5-CCC50E27E4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603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0BD43-93A3-4ECB-9105-81C3EA36097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31491-D1FD-427A-ACD5-CCC50E27E4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951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0BD43-93A3-4ECB-9105-81C3EA36097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31491-D1FD-427A-ACD5-CCC50E27E4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221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0BD43-93A3-4ECB-9105-81C3EA36097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31491-D1FD-427A-ACD5-CCC50E27E4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225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0BD43-93A3-4ECB-9105-81C3EA36097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31491-D1FD-427A-ACD5-CCC50E27E4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426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0BD43-93A3-4ECB-9105-81C3EA36097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31491-D1FD-427A-ACD5-CCC50E27E4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387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0BD43-93A3-4ECB-9105-81C3EA36097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31491-D1FD-427A-ACD5-CCC50E27E4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550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0BD43-93A3-4ECB-9105-81C3EA36097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31491-D1FD-427A-ACD5-CCC50E27E4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84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0BD43-93A3-4ECB-9105-81C3EA36097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31491-D1FD-427A-ACD5-CCC50E27E4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0022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0BD43-93A3-4ECB-9105-81C3EA36097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31491-D1FD-427A-ACD5-CCC50E27E4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1853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0BD43-93A3-4ECB-9105-81C3EA36097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31491-D1FD-427A-ACD5-CCC50E27E4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0908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0BD43-93A3-4ECB-9105-81C3EA36097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31491-D1FD-427A-ACD5-CCC50E27E4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1676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C820BD43-93A3-4ECB-9105-81C3EA36097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31491-D1FD-427A-ACD5-CCC50E27E4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2158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820BD43-93A3-4ECB-9105-81C3EA36097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31491-D1FD-427A-ACD5-CCC50E27E4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322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C820BD43-93A3-4ECB-9105-81C3EA36097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71A31491-D1FD-427A-ACD5-CCC50E27E4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534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  <p:sldLayoutId id="2147483810" r:id="rId12"/>
    <p:sldLayoutId id="2147483811" r:id="rId13"/>
    <p:sldLayoutId id="2147483812" r:id="rId14"/>
    <p:sldLayoutId id="2147483813" r:id="rId15"/>
    <p:sldLayoutId id="2147483814" r:id="rId16"/>
    <p:sldLayoutId id="214748381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54371" y="1892594"/>
            <a:ext cx="9473609" cy="3965945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r>
              <a:rPr lang="en-US" sz="7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Home Learning Challenges </a:t>
            </a:r>
          </a:p>
          <a:p>
            <a:endParaRPr lang="en-US" dirty="0"/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541721" y="3423683"/>
            <a:ext cx="101328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/>
                </a:solidFill>
              </a:rPr>
              <a:t>It’s a shame we missed out on our residential this year, instead you can take part in your very own adventure week at home. These challenges are optional and intended to be a bit different to a normal home learning routine.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/>
                </a:solidFill>
              </a:rPr>
              <a:t>You may need some help from an adult with some of the challenges and make sure you check with an adult first if you can do them all.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/>
                </a:solidFill>
              </a:rPr>
              <a:t>Maybe try one each day and remember to take some photos of you doing them so we can share them on the school website! </a:t>
            </a:r>
            <a:r>
              <a:rPr lang="en-US" sz="2000" dirty="0" smtClean="0">
                <a:solidFill>
                  <a:schemeClr val="bg1"/>
                </a:solidFill>
                <a:sym typeface="Wingdings" panose="05000000000000000000" pitchFamily="2" charset="2"/>
              </a:rPr>
              <a:t></a:t>
            </a:r>
            <a:endParaRPr lang="en-GB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87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7019" t="12429" r="18249" b="11803"/>
          <a:stretch/>
        </p:blipFill>
        <p:spPr>
          <a:xfrm>
            <a:off x="251792" y="116788"/>
            <a:ext cx="9953000" cy="6641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48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526" t="18620" r="19635" b="6029"/>
          <a:stretch/>
        </p:blipFill>
        <p:spPr>
          <a:xfrm>
            <a:off x="457201" y="340242"/>
            <a:ext cx="9505507" cy="6411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62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431" t="17870" r="19458" b="7459"/>
          <a:stretch/>
        </p:blipFill>
        <p:spPr>
          <a:xfrm>
            <a:off x="584791" y="467833"/>
            <a:ext cx="9346020" cy="622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441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825" t="18470" r="18479" b="6297"/>
          <a:stretch/>
        </p:blipFill>
        <p:spPr>
          <a:xfrm>
            <a:off x="172279" y="157678"/>
            <a:ext cx="10084904" cy="6508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732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261" t="19759" r="19855" b="5781"/>
          <a:stretch/>
        </p:blipFill>
        <p:spPr>
          <a:xfrm>
            <a:off x="437320" y="145774"/>
            <a:ext cx="9700591" cy="6565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559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271" t="18457" r="19481" b="10020"/>
          <a:stretch/>
        </p:blipFill>
        <p:spPr>
          <a:xfrm>
            <a:off x="278297" y="251791"/>
            <a:ext cx="9899374" cy="6398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346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16</TotalTime>
  <Words>102</Words>
  <Application>Microsoft Office PowerPoint</Application>
  <PresentationFormat>Widescreen</PresentationFormat>
  <Paragraphs>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Century Gothic</vt:lpstr>
      <vt:lpstr>Wingdings</vt:lpstr>
      <vt:lpstr>Wingdings 3</vt:lpstr>
      <vt:lpstr>Ion Boardroom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shanem</dc:creator>
  <cp:lastModifiedBy>shanem</cp:lastModifiedBy>
  <cp:revision>3</cp:revision>
  <dcterms:created xsi:type="dcterms:W3CDTF">2020-06-05T15:05:10Z</dcterms:created>
  <dcterms:modified xsi:type="dcterms:W3CDTF">2020-06-05T15:21:34Z</dcterms:modified>
</cp:coreProperties>
</file>