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73" r:id="rId6"/>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7" d="100"/>
          <a:sy n="57" d="100"/>
        </p:scale>
        <p:origin x="1104"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492" y="2404534"/>
            <a:ext cx="63106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24492" y="4050834"/>
            <a:ext cx="63106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8672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49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335" y="2700868"/>
            <a:ext cx="6984793"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50335" y="2160589"/>
            <a:ext cx="3399528"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135600" y="2160590"/>
            <a:ext cx="3399528"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2284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49043" y="2160983"/>
            <a:ext cx="34008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043" y="2737246"/>
            <a:ext cx="3400819"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134311" y="2160983"/>
            <a:ext cx="340081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34312" y="2737246"/>
            <a:ext cx="3400814"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1213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50334" y="609600"/>
            <a:ext cx="6984793"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227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91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1498604"/>
            <a:ext cx="3131804"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867875" y="514925"/>
            <a:ext cx="3667252"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0334" y="2777069"/>
            <a:ext cx="3131804"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16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4800600"/>
            <a:ext cx="6984792"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0334" y="609600"/>
            <a:ext cx="6984793"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50334" y="5367338"/>
            <a:ext cx="6984792"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3500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5" y="609600"/>
            <a:ext cx="6984793"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008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9988" y="3632200"/>
            <a:ext cx="5869926"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5862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50335" y="1931988"/>
            <a:ext cx="6984793"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665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47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57212" y="609600"/>
            <a:ext cx="697791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56319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8774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3735" y="609600"/>
            <a:ext cx="1060104"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50335" y="609600"/>
            <a:ext cx="5736372"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0042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50334" y="609600"/>
            <a:ext cx="698479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50334" y="2160590"/>
            <a:ext cx="6984793"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854171" y="6041363"/>
            <a:ext cx="74095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3"/>
          </p:nvPr>
        </p:nvSpPr>
        <p:spPr>
          <a:xfrm>
            <a:off x="550334" y="6041363"/>
            <a:ext cx="511681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79914" y="6041363"/>
            <a:ext cx="555213"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79283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315" y="2143276"/>
            <a:ext cx="6310636" cy="1646302"/>
          </a:xfrm>
        </p:spPr>
        <p:txBody>
          <a:bodyPr/>
          <a:lstStyle/>
          <a:p>
            <a:r>
              <a:rPr lang="en-GB" dirty="0" smtClean="0"/>
              <a:t>Liverpool </a:t>
            </a:r>
            <a:r>
              <a:rPr lang="en-GB" dirty="0" smtClean="0"/>
              <a:t>History</a:t>
            </a:r>
            <a:endParaRPr lang="en-GB" dirty="0"/>
          </a:p>
        </p:txBody>
      </p:sp>
      <p:sp>
        <p:nvSpPr>
          <p:cNvPr id="3" name="Subtitle 2"/>
          <p:cNvSpPr>
            <a:spLocks noGrp="1"/>
          </p:cNvSpPr>
          <p:nvPr>
            <p:ph type="subTitle" idx="1"/>
          </p:nvPr>
        </p:nvSpPr>
        <p:spPr>
          <a:xfrm>
            <a:off x="1603315" y="3789576"/>
            <a:ext cx="6310636" cy="1096899"/>
          </a:xfrm>
        </p:spPr>
        <p:txBody>
          <a:bodyPr>
            <a:normAutofit/>
          </a:bodyPr>
          <a:lstStyle/>
          <a:p>
            <a:r>
              <a:rPr lang="en-GB" sz="2400" dirty="0" smtClean="0"/>
              <a:t>Lesson </a:t>
            </a:r>
            <a:r>
              <a:rPr lang="en-GB" sz="2400" dirty="0" smtClean="0"/>
              <a:t>3</a:t>
            </a:r>
            <a:endParaRPr lang="en-GB" sz="2400" dirty="0"/>
          </a:p>
        </p:txBody>
      </p:sp>
    </p:spTree>
    <p:extLst>
      <p:ext uri="{BB962C8B-B14F-4D97-AF65-F5344CB8AC3E}">
        <p14:creationId xmlns:p14="http://schemas.microsoft.com/office/powerpoint/2010/main" val="3337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661" y="2152223"/>
            <a:ext cx="6984793" cy="1826581"/>
          </a:xfrm>
        </p:spPr>
        <p:txBody>
          <a:bodyPr>
            <a:normAutofit fontScale="90000"/>
          </a:bodyPr>
          <a:lstStyle/>
          <a:p>
            <a:pPr algn="ctr"/>
            <a:r>
              <a:rPr lang="en-GB" dirty="0" smtClean="0"/>
              <a:t>W.A.L.T. – To explore changes and developments in transport in Liverpool between 1900 and 2014.</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63121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migrants who populated the town and shaped our culture, the trade that made us great, event the inequities of the slave trade all fuelled our growth. The expansion of the 19</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century stimulated innovation and enterprise, but the expanding population and industry created many challenges, not least how to more the increasing volume of goods and people around.</a:t>
            </a:r>
            <a:endParaRPr lang="en-GB" sz="2000" dirty="0">
              <a:latin typeface="Segoe UI" pitchFamily="34" charset="0"/>
              <a:ea typeface="Segoe UI" pitchFamily="34" charset="0"/>
              <a:cs typeface="Segoe UI" pitchFamily="34" charset="0"/>
            </a:endParaRPr>
          </a:p>
        </p:txBody>
      </p:sp>
      <p:sp>
        <p:nvSpPr>
          <p:cNvPr id="5" name="Rectangle 4"/>
          <p:cNvSpPr/>
          <p:nvPr/>
        </p:nvSpPr>
        <p:spPr>
          <a:xfrm>
            <a:off x="248194" y="3566912"/>
            <a:ext cx="9353006" cy="1631216"/>
          </a:xfrm>
          <a:prstGeom prst="rect">
            <a:avLst/>
          </a:prstGeom>
        </p:spPr>
        <p:txBody>
          <a:bodyPr wrap="square">
            <a:spAutoFit/>
          </a:bodyPr>
          <a:lstStyle/>
          <a:p>
            <a:pPr fontAlgn="base"/>
            <a:r>
              <a:rPr lang="en-GB" sz="2000" dirty="0" smtClean="0">
                <a:latin typeface="Segoe UI" pitchFamily="34" charset="0"/>
                <a:ea typeface="Segoe UI" pitchFamily="34" charset="0"/>
                <a:cs typeface="Segoe UI" pitchFamily="34" charset="0"/>
              </a:rPr>
              <a:t>Atlantic trade meant that links with the manufacturing towns of the North and midlands were essential and led to the development of the canal network in the region. But the advent of the Liverpool and Manchester railway in 1830 was the most significant development. It changed the relationship of Liverpool with the rest of the country.</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938992"/>
          </a:xfrm>
          <a:prstGeom prst="rect">
            <a:avLst/>
          </a:prstGeom>
          <a:noFill/>
        </p:spPr>
        <p:txBody>
          <a:bodyPr wrap="square" rtlCol="0">
            <a:spAutoFit/>
          </a:bodyPr>
          <a:lstStyle/>
          <a:p>
            <a:pPr fontAlgn="base"/>
            <a:r>
              <a:rPr lang="en-GB" sz="2000" dirty="0" smtClean="0">
                <a:latin typeface="Segoe UI" pitchFamily="34" charset="0"/>
                <a:ea typeface="Segoe UI" pitchFamily="34" charset="0"/>
                <a:cs typeface="Segoe UI" pitchFamily="34" charset="0"/>
              </a:rPr>
              <a:t>The people of this new Liverpool needed to move about the expanding town. After massive development during the late 19</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century, the dawn of the 20</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century saw the rise of the internal combustion engine and road planning and building became a priority. During that time Queens Drive and the East </a:t>
            </a:r>
            <a:r>
              <a:rPr lang="en-GB" sz="2000" dirty="0" err="1" smtClean="0">
                <a:latin typeface="Segoe UI" pitchFamily="34" charset="0"/>
                <a:ea typeface="Segoe UI" pitchFamily="34" charset="0"/>
                <a:cs typeface="Segoe UI" pitchFamily="34" charset="0"/>
              </a:rPr>
              <a:t>Lancs</a:t>
            </a:r>
            <a:r>
              <a:rPr lang="en-GB" sz="2000" dirty="0" smtClean="0">
                <a:latin typeface="Segoe UI" pitchFamily="34" charset="0"/>
                <a:ea typeface="Segoe UI" pitchFamily="34" charset="0"/>
                <a:cs typeface="Segoe UI" pitchFamily="34" charset="0"/>
              </a:rPr>
              <a:t> Road were constructed. The Queensway Tunnel under the Mersey opened in 1934, calling time on luggage boats which carried vehicles across the river.</a:t>
            </a:r>
          </a:p>
        </p:txBody>
      </p:sp>
      <p:sp>
        <p:nvSpPr>
          <p:cNvPr id="5" name="Rectangle 4"/>
          <p:cNvSpPr/>
          <p:nvPr/>
        </p:nvSpPr>
        <p:spPr>
          <a:xfrm>
            <a:off x="248194" y="3514654"/>
            <a:ext cx="9353006" cy="1015663"/>
          </a:xfrm>
          <a:prstGeom prst="rect">
            <a:avLst/>
          </a:prstGeom>
        </p:spPr>
        <p:txBody>
          <a:bodyPr wrap="square">
            <a:spAutoFit/>
          </a:bodyPr>
          <a:lstStyle/>
          <a:p>
            <a:pPr fontAlgn="base"/>
            <a:r>
              <a:rPr lang="en-GB" sz="2000" dirty="0" smtClean="0">
                <a:latin typeface="Segoe UI" pitchFamily="34" charset="0"/>
                <a:ea typeface="Segoe UI" pitchFamily="34" charset="0"/>
                <a:cs typeface="Segoe UI" pitchFamily="34" charset="0"/>
              </a:rPr>
              <a:t>The first flights from Speke took place in 1930 and developments continued with a second Mersey tunnel in 1971. By 1976 the city was linked to the national motorway network.</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444137"/>
            <a:ext cx="9339943" cy="5016758"/>
          </a:xfrm>
          <a:prstGeom prst="rect">
            <a:avLst/>
          </a:prstGeom>
          <a:noFill/>
        </p:spPr>
        <p:txBody>
          <a:bodyPr wrap="square" rtlCol="0">
            <a:spAutoFit/>
          </a:bodyPr>
          <a:lstStyle/>
          <a:p>
            <a:pPr fontAlgn="base">
              <a:buFont typeface="Arial" pitchFamily="34" charset="0"/>
              <a:buChar char="•"/>
            </a:pPr>
            <a:r>
              <a:rPr lang="en-GB" sz="2000" dirty="0" smtClean="0">
                <a:latin typeface="Segoe UI" pitchFamily="34" charset="0"/>
                <a:ea typeface="Segoe UI" pitchFamily="34" charset="0"/>
                <a:cs typeface="Segoe UI" pitchFamily="34" charset="0"/>
              </a:rPr>
              <a:t>1903 – Construction of Queens Drive, Britain’s first ring road begins. The six and a half mile road was completed by 1927.</a:t>
            </a:r>
          </a:p>
          <a:p>
            <a:pPr fontAlgn="base">
              <a:buFont typeface="Arial" pitchFamily="34" charset="0"/>
              <a:buChar char="•"/>
            </a:pPr>
            <a:r>
              <a:rPr lang="en-GB" sz="2000" dirty="0" smtClean="0">
                <a:latin typeface="Segoe UI" pitchFamily="34" charset="0"/>
                <a:ea typeface="Segoe UI" pitchFamily="34" charset="0"/>
                <a:cs typeface="Segoe UI" pitchFamily="34" charset="0"/>
              </a:rPr>
              <a:t>1903 – Last horse tram.</a:t>
            </a:r>
          </a:p>
          <a:p>
            <a:pPr fontAlgn="base">
              <a:buFont typeface="Arial" pitchFamily="34" charset="0"/>
              <a:buChar char="•"/>
            </a:pPr>
            <a:r>
              <a:rPr lang="en-GB" sz="2000" dirty="0" smtClean="0">
                <a:latin typeface="Segoe UI" pitchFamily="34" charset="0"/>
                <a:ea typeface="Segoe UI" pitchFamily="34" charset="0"/>
                <a:cs typeface="Segoe UI" pitchFamily="34" charset="0"/>
              </a:rPr>
              <a:t>1911 – Liverpool Corporation starts a bus service.</a:t>
            </a:r>
          </a:p>
          <a:p>
            <a:pPr fontAlgn="base">
              <a:buFont typeface="Arial" pitchFamily="34" charset="0"/>
              <a:buChar char="•"/>
            </a:pPr>
            <a:r>
              <a:rPr lang="en-GB" sz="2000" dirty="0" smtClean="0">
                <a:latin typeface="Segoe UI" pitchFamily="34" charset="0"/>
                <a:ea typeface="Segoe UI" pitchFamily="34" charset="0"/>
                <a:cs typeface="Segoe UI" pitchFamily="34" charset="0"/>
              </a:rPr>
              <a:t>1930 – First scheduled flight from Liverpool Airport.</a:t>
            </a:r>
          </a:p>
          <a:p>
            <a:pPr fontAlgn="base">
              <a:buFont typeface="Arial" pitchFamily="34" charset="0"/>
              <a:buChar char="•"/>
            </a:pPr>
            <a:r>
              <a:rPr lang="en-GB" sz="2000" dirty="0" smtClean="0">
                <a:latin typeface="Segoe UI" pitchFamily="34" charset="0"/>
                <a:ea typeface="Segoe UI" pitchFamily="34" charset="0"/>
                <a:cs typeface="Segoe UI" pitchFamily="34" charset="0"/>
              </a:rPr>
              <a:t>1934 – East </a:t>
            </a:r>
            <a:r>
              <a:rPr lang="en-GB" sz="2000" dirty="0" err="1" smtClean="0">
                <a:latin typeface="Segoe UI" pitchFamily="34" charset="0"/>
                <a:ea typeface="Segoe UI" pitchFamily="34" charset="0"/>
                <a:cs typeface="Segoe UI" pitchFamily="34" charset="0"/>
              </a:rPr>
              <a:t>Lancs</a:t>
            </a:r>
            <a:r>
              <a:rPr lang="en-GB" sz="2000" dirty="0" smtClean="0">
                <a:latin typeface="Segoe UI" pitchFamily="34" charset="0"/>
                <a:ea typeface="Segoe UI" pitchFamily="34" charset="0"/>
                <a:cs typeface="Segoe UI" pitchFamily="34" charset="0"/>
              </a:rPr>
              <a:t> opened.</a:t>
            </a:r>
          </a:p>
          <a:p>
            <a:pPr fontAlgn="base">
              <a:buFont typeface="Arial" pitchFamily="34" charset="0"/>
              <a:buChar char="•"/>
            </a:pPr>
            <a:r>
              <a:rPr lang="en-GB" sz="2000" dirty="0" smtClean="0">
                <a:latin typeface="Segoe UI" pitchFamily="34" charset="0"/>
                <a:ea typeface="Segoe UI" pitchFamily="34" charset="0"/>
                <a:cs typeface="Segoe UI" pitchFamily="34" charset="0"/>
              </a:rPr>
              <a:t>1934 – Queensway Tunnel opens.</a:t>
            </a:r>
          </a:p>
          <a:p>
            <a:pPr fontAlgn="base">
              <a:buFont typeface="Arial" pitchFamily="34" charset="0"/>
              <a:buChar char="•"/>
            </a:pPr>
            <a:r>
              <a:rPr lang="en-GB" sz="2000" dirty="0" smtClean="0">
                <a:latin typeface="Segoe UI" pitchFamily="34" charset="0"/>
                <a:ea typeface="Segoe UI" pitchFamily="34" charset="0"/>
                <a:cs typeface="Segoe UI" pitchFamily="34" charset="0"/>
              </a:rPr>
              <a:t>1956 – Overhead Railway closes.</a:t>
            </a:r>
          </a:p>
          <a:p>
            <a:pPr fontAlgn="base">
              <a:buFont typeface="Arial" pitchFamily="34" charset="0"/>
              <a:buChar char="•"/>
            </a:pPr>
            <a:r>
              <a:rPr lang="en-GB" sz="2000" dirty="0" smtClean="0">
                <a:latin typeface="Segoe UI" pitchFamily="34" charset="0"/>
                <a:ea typeface="Segoe UI" pitchFamily="34" charset="0"/>
                <a:cs typeface="Segoe UI" pitchFamily="34" charset="0"/>
              </a:rPr>
              <a:t>1957 – Last tram. Liverpool has 1,265 buses in service.</a:t>
            </a:r>
          </a:p>
          <a:p>
            <a:pPr fontAlgn="base">
              <a:buFont typeface="Arial" pitchFamily="34" charset="0"/>
              <a:buChar char="•"/>
            </a:pPr>
            <a:r>
              <a:rPr lang="en-GB" sz="2000" dirty="0" smtClean="0">
                <a:latin typeface="Segoe UI" pitchFamily="34" charset="0"/>
                <a:ea typeface="Segoe UI" pitchFamily="34" charset="0"/>
                <a:cs typeface="Segoe UI" pitchFamily="34" charset="0"/>
              </a:rPr>
              <a:t>1962 – Liverpool to Crewe mainline electrified. First electrified line to London.</a:t>
            </a:r>
          </a:p>
          <a:p>
            <a:pPr fontAlgn="base">
              <a:buFont typeface="Arial" pitchFamily="34" charset="0"/>
              <a:buChar char="•"/>
            </a:pPr>
            <a:r>
              <a:rPr lang="en-GB" sz="2000" dirty="0" smtClean="0">
                <a:latin typeface="Segoe UI" pitchFamily="34" charset="0"/>
                <a:ea typeface="Segoe UI" pitchFamily="34" charset="0"/>
                <a:cs typeface="Segoe UI" pitchFamily="34" charset="0"/>
              </a:rPr>
              <a:t>1963 – Last steam ferry goes out of service.</a:t>
            </a:r>
          </a:p>
          <a:p>
            <a:pPr fontAlgn="base">
              <a:buFont typeface="Arial" pitchFamily="34" charset="0"/>
              <a:buChar char="•"/>
            </a:pPr>
            <a:r>
              <a:rPr lang="en-GB" sz="2000" dirty="0" smtClean="0">
                <a:latin typeface="Segoe UI" pitchFamily="34" charset="0"/>
                <a:ea typeface="Segoe UI" pitchFamily="34" charset="0"/>
                <a:cs typeface="Segoe UI" pitchFamily="34" charset="0"/>
              </a:rPr>
              <a:t>1971 – Kingsway Tunnel opens.</a:t>
            </a:r>
          </a:p>
          <a:p>
            <a:pPr fontAlgn="base">
              <a:buFont typeface="Arial" pitchFamily="34" charset="0"/>
              <a:buChar char="•"/>
            </a:pPr>
            <a:r>
              <a:rPr lang="en-GB" sz="2000" dirty="0" smtClean="0">
                <a:latin typeface="Segoe UI" pitchFamily="34" charset="0"/>
                <a:ea typeface="Segoe UI" pitchFamily="34" charset="0"/>
                <a:cs typeface="Segoe UI" pitchFamily="34" charset="0"/>
              </a:rPr>
              <a:t>1976 – M62 is completed.</a:t>
            </a:r>
          </a:p>
          <a:p>
            <a:pPr fontAlgn="base">
              <a:buFont typeface="Arial" pitchFamily="34" charset="0"/>
              <a:buChar char="•"/>
            </a:pPr>
            <a:r>
              <a:rPr lang="en-GB" sz="2000" dirty="0" smtClean="0">
                <a:latin typeface="Segoe UI" pitchFamily="34" charset="0"/>
                <a:ea typeface="Segoe UI" pitchFamily="34" charset="0"/>
                <a:cs typeface="Segoe UI" pitchFamily="34" charset="0"/>
              </a:rPr>
              <a:t>1978 – The Queen officially opens the new </a:t>
            </a:r>
            <a:r>
              <a:rPr lang="en-GB" sz="2000" dirty="0" err="1" smtClean="0">
                <a:latin typeface="Segoe UI" pitchFamily="34" charset="0"/>
                <a:ea typeface="Segoe UI" pitchFamily="34" charset="0"/>
                <a:cs typeface="Segoe UI" pitchFamily="34" charset="0"/>
              </a:rPr>
              <a:t>Merseyrail</a:t>
            </a:r>
            <a:r>
              <a:rPr lang="en-GB" sz="2000" dirty="0" smtClean="0">
                <a:latin typeface="Segoe UI" pitchFamily="34" charset="0"/>
                <a:ea typeface="Segoe UI" pitchFamily="34" charset="0"/>
                <a:cs typeface="Segoe UI" pitchFamily="34" charset="0"/>
              </a:rPr>
              <a:t> loop line.</a:t>
            </a:r>
          </a:p>
          <a:p>
            <a:pPr fontAlgn="base">
              <a:buFont typeface="Arial" pitchFamily="34" charset="0"/>
              <a:buChar char="•"/>
            </a:pPr>
            <a:r>
              <a:rPr lang="en-GB" sz="2000" dirty="0" smtClean="0">
                <a:latin typeface="Segoe UI" pitchFamily="34" charset="0"/>
                <a:ea typeface="Segoe UI" pitchFamily="34" charset="0"/>
                <a:cs typeface="Segoe UI" pitchFamily="34" charset="0"/>
              </a:rPr>
              <a:t>2002 – Liverpool Airport renamed as Liverpool John Lennon Airport.</a:t>
            </a:r>
          </a:p>
          <a:p>
            <a:pPr fontAlgn="base">
              <a:buFont typeface="Arial" pitchFamily="34" charset="0"/>
              <a:buChar char="•"/>
            </a:pPr>
            <a:r>
              <a:rPr lang="en-GB" sz="2000" dirty="0" smtClean="0">
                <a:latin typeface="Segoe UI" pitchFamily="34" charset="0"/>
                <a:ea typeface="Segoe UI" pitchFamily="34" charset="0"/>
                <a:cs typeface="Segoe UI" pitchFamily="34" charset="0"/>
              </a:rPr>
              <a:t>2009 – Leeds and Liverpool Canal link to the Pier Head opens.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Facet">
  <a:themeElements>
    <a:clrScheme name="Year 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C7E2FA"/>
      </a:accent4>
      <a:accent5>
        <a:srgbClr val="C9FAFC"/>
      </a:accent5>
      <a:accent6>
        <a:srgbClr val="C9FAED"/>
      </a:accent6>
      <a:hlink>
        <a:srgbClr val="E2D700"/>
      </a:hlink>
      <a:folHlink>
        <a:srgbClr val="85DFD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154</TotalTime>
  <Words>409</Words>
  <Application>Microsoft Office PowerPoint</Application>
  <PresentationFormat>A4 Paper (210x297 mm)</PresentationFormat>
  <Paragraphs>22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Segoe UI</vt:lpstr>
      <vt:lpstr>Trebuchet MS</vt:lpstr>
      <vt:lpstr>Wingdings 3</vt:lpstr>
      <vt:lpstr>Facet</vt:lpstr>
      <vt:lpstr>Liverpool History</vt:lpstr>
      <vt:lpstr>W.A.L.T. – To explore changes and developments in transport in Liverpool between 1900 and 2014.</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Liverpool History 1900 - 2014</dc:title>
  <dc:creator>Erica Nolan</dc:creator>
  <cp:lastModifiedBy>shanem</cp:lastModifiedBy>
  <cp:revision>38</cp:revision>
  <dcterms:created xsi:type="dcterms:W3CDTF">2014-10-29T07:56:32Z</dcterms:created>
  <dcterms:modified xsi:type="dcterms:W3CDTF">2020-04-19T12:45:16Z</dcterms:modified>
</cp:coreProperties>
</file>