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658" y="6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7f982dc8d7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7f982dc8d7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7f982dc8d7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7f982dc8d7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7f982dc8d7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7f982dc8d7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7f982dc8d7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7f982dc8d7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7f982dc8d7_1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7f982dc8d7_1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7f982dc8d7_1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7f982dc8d7_1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7f982dc8d7_1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7f982dc8d7_1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7f982dc8d7_1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7f982dc8d7_1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7371814997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7371814997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WhytqHqc63I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V9wXuuJwHRc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5818E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0" b="1">
                <a:latin typeface="Comic Sans MS"/>
                <a:ea typeface="Comic Sans MS"/>
                <a:cs typeface="Comic Sans MS"/>
                <a:sym typeface="Comic Sans MS"/>
              </a:rPr>
              <a:t>African Artwork</a:t>
            </a:r>
            <a:endParaRPr sz="8000" b="1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5818E"/>
        </a:solidFill>
        <a:effectLst/>
      </p:bgPr>
    </p:bg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Google Shape;6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97444" y="0"/>
            <a:ext cx="3349114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5818E"/>
        </a:solidFill>
        <a:effectLst/>
      </p:bgPr>
    </p:bg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Background Patterns</a:t>
            </a:r>
            <a:endParaRPr/>
          </a:p>
        </p:txBody>
      </p:sp>
      <p:pic>
        <p:nvPicPr>
          <p:cNvPr id="68" name="Google Shape;68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2173925"/>
            <a:ext cx="4769825" cy="267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376393" y="0"/>
            <a:ext cx="3767614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5818E"/>
        </a:solid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Google Shape;76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" y="8"/>
            <a:ext cx="5908956" cy="40732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5818E"/>
        </a:solidFill>
        <a:effectLst/>
      </p:bgPr>
    </p:bg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Google Shape;83;p17" descr="This African art for kids  project explains how to create patterns  using geometric shapes and lines.  The materials used in this project are 9x9 &quot;XL water color paper&quot; sharpies and sax liquid glitter water color. Crayola markers can be used as a substitute for water color to simplify the coloring process.  The resources I used along with a pre and post assessment can be found on my teachers pay teachers store just click on the link! &#10;&#10;https://www.teacherspayteachers.com/Product/African-art-pattern-resources-4124215&#10;&#10; &#10;&#10; Enjoy and tag me on IG or twitter with your final results!!&#10; Instagram: @travelingartroom &#10;Twitter: @artroom2go" title="African art patterns for kids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54473" y="60013"/>
            <a:ext cx="6697976" cy="5023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5818E"/>
        </a:solidFill>
        <a:effectLst/>
      </p:bgPr>
    </p:bg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Step 1</a:t>
            </a:r>
            <a:endParaRPr/>
          </a:p>
        </p:txBody>
      </p:sp>
      <p:sp>
        <p:nvSpPr>
          <p:cNvPr id="89" name="Google Shape;89;p1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8775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Practice some patterns step by step by finishing the pattern: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90" name="Google Shape;90;p18"/>
          <p:cNvPicPr preferRelativeResize="0"/>
          <p:nvPr/>
        </p:nvPicPr>
        <p:blipFill rotWithShape="1">
          <a:blip r:embed="rId3">
            <a:alphaModFix/>
          </a:blip>
          <a:srcRect l="17288" t="32254" r="49999" b="23046"/>
          <a:stretch/>
        </p:blipFill>
        <p:spPr>
          <a:xfrm>
            <a:off x="4349927" y="130625"/>
            <a:ext cx="4585629" cy="50128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5818E"/>
        </a:solidFill>
        <a:effectLst/>
      </p:bgPr>
    </p:bg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Step 2</a:t>
            </a:r>
            <a:endParaRPr/>
          </a:p>
        </p:txBody>
      </p:sp>
      <p:sp>
        <p:nvSpPr>
          <p:cNvPr id="96" name="Google Shape;96;p1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Create your own patterns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97" name="Google Shape;97;p19"/>
          <p:cNvPicPr preferRelativeResize="0"/>
          <p:nvPr/>
        </p:nvPicPr>
        <p:blipFill rotWithShape="1">
          <a:blip r:embed="rId3">
            <a:alphaModFix/>
          </a:blip>
          <a:srcRect l="55678" t="27650" r="11609" b="27650"/>
          <a:stretch/>
        </p:blipFill>
        <p:spPr>
          <a:xfrm>
            <a:off x="4349927" y="130625"/>
            <a:ext cx="4585629" cy="50128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5818E"/>
        </a:solidFill>
        <a:effectLst/>
      </p:bgPr>
    </p:bg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Step 3</a:t>
            </a:r>
            <a:endParaRPr/>
          </a:p>
        </p:txBody>
      </p:sp>
      <p:sp>
        <p:nvSpPr>
          <p:cNvPr id="103" name="Google Shape;103;p2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1500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Create your background template to draw your patterns on. 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104" name="Google Shape;104;p20"/>
          <p:cNvPicPr preferRelativeResize="0"/>
          <p:nvPr/>
        </p:nvPicPr>
        <p:blipFill rotWithShape="1">
          <a:blip r:embed="rId3">
            <a:alphaModFix/>
          </a:blip>
          <a:srcRect l="45730" t="37080" r="22370" b="26602"/>
          <a:stretch/>
        </p:blipFill>
        <p:spPr>
          <a:xfrm>
            <a:off x="3409403" y="222075"/>
            <a:ext cx="5329651" cy="4854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5818E"/>
        </a:solidFill>
        <a:effectLst/>
      </p:bgPr>
    </p:bg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Google Shape;111;p21" descr="How to draw a Giraffe easy and step by step. Draw this Giraffe by following this drawing lesson." title="How to draw a Giraffe for kids | Giraffe Easy Draw Tutorial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4300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5818E"/>
        </a:solidFill>
        <a:effectLst/>
      </p:bgPr>
    </p:bg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97444" y="0"/>
            <a:ext cx="3349114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</Words>
  <Application>Microsoft Office PowerPoint</Application>
  <PresentationFormat>On-screen Show (16:9)</PresentationFormat>
  <Paragraphs>8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Comic Sans MS</vt:lpstr>
      <vt:lpstr>Simple Light</vt:lpstr>
      <vt:lpstr>African Artwork</vt:lpstr>
      <vt:lpstr>PowerPoint Presentation</vt:lpstr>
      <vt:lpstr>Background Patterns</vt:lpstr>
      <vt:lpstr>PowerPoint Presentation</vt:lpstr>
      <vt:lpstr>PowerPoint Presentation</vt:lpstr>
      <vt:lpstr>Step 1</vt:lpstr>
      <vt:lpstr>Step 2</vt:lpstr>
      <vt:lpstr>Step 3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African Artwork</dc:title>
  <dc:creator>shanem</dc:creator>
  <cp:lastModifiedBy>shanem</cp:lastModifiedBy>
  <cp:revision>1</cp:revision>
  <dcterms:modified xsi:type="dcterms:W3CDTF">2020-06-05T12:40:04Z</dcterms:modified>
</cp:coreProperties>
</file>