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0"/>
  </p:notesMasterIdLst>
  <p:sldIdLst>
    <p:sldId id="272" r:id="rId3"/>
    <p:sldId id="273" r:id="rId4"/>
    <p:sldId id="274" r:id="rId5"/>
    <p:sldId id="275" r:id="rId6"/>
    <p:sldId id="276" r:id="rId7"/>
    <p:sldId id="277" r:id="rId8"/>
    <p:sldId id="278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9010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2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F91C3F-B9F0-471D-96D0-C105A0AAC0D2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F83ED8-DA90-450C-93DA-1B2ECCAC91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12599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F83ED8-DA90-450C-93DA-1B2ECCAC91A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19020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F83ED8-DA90-450C-93DA-1B2ECCAC91A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55783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AED963-BB9C-438B-BDF1-F85163546B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330632C-FA7D-4EF1-B61F-90413DDB24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7C43F7-5D7F-4AAB-8A82-A28C81BA80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54B5A-47CF-4663-8B03-AFA263F1ADCD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3E12FC-2EC3-4D1C-8A0D-6DA9F228E1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495842-56A7-4A64-B435-9A75CA418E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96EB6-7E87-4E96-84D4-C82F0154BD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3827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7387FB-90FE-4960-889D-DC27342679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23A3F0-E82F-4D95-8FD0-8F82D485DF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F0D850-5A2E-4A87-85E1-4EDC77F621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54B5A-47CF-4663-8B03-AFA263F1ADCD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CC8C80-1B73-4514-871C-560FC3E18A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DDB4FD-BFE2-4158-8E9F-AE2ACF1107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96EB6-7E87-4E96-84D4-C82F0154BD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70391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3F6D84-7FDA-42C2-826A-E5B969A450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CF8BB8-694C-4929-92BF-FDEE6A0EE4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92F7BB-4341-40FC-B514-79B20AF717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54B5A-47CF-4663-8B03-AFA263F1ADCD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73AB7C-A91C-4640-9B14-36C45D27DE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4B4510-7B64-4BBB-9713-6B6D0A6183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96EB6-7E87-4E96-84D4-C82F0154BD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56197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40B93D-3CBA-41FC-AA70-7F5FD6732B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D26CBB-22A2-4C30-883C-6B5E9F458F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543F87-A6D0-45A1-829B-64227B1924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8C0243-A246-4F2E-8A84-7981BC198E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54B5A-47CF-4663-8B03-AFA263F1ADCD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7A1AF4-75B9-4F22-85B9-2DC702B046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D4D26D-5229-440D-A83C-98EAC3D2DB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96EB6-7E87-4E96-84D4-C82F0154BD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70526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29B4F2-5793-4844-A45F-DC41E4F522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2F1A32-D6A0-4987-A8F7-8CFFD8B523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BD61542-278A-4C54-970D-B7655AB181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B3E4E5-83F6-488D-AD80-90EB144B88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04AC157-6B49-423E-8116-061B3E86375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C5D8CD3-8C87-4DAB-8B47-640D77B79D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54B5A-47CF-4663-8B03-AFA263F1ADCD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915D34F-ACD2-49F9-B2AC-37BEDCC5B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D0370E0-233B-4A2F-B125-DAD8BD77FA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96EB6-7E87-4E96-84D4-C82F0154BD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33152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8A5CF1-7A73-42A1-8B55-8B1115BE1C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4E174D2-F1E4-4B00-9BF6-89BC45285B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54B5A-47CF-4663-8B03-AFA263F1ADCD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F971C29-22AD-417D-8066-D811E2C26C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B7BDF9-A42E-499D-9E46-66D7D719A1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96EB6-7E87-4E96-84D4-C82F0154BD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832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2831AC-932C-49F2-8F3F-C3500F732D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54B5A-47CF-4663-8B03-AFA263F1ADCD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9AECD35-3B61-4B3A-803B-FCA8E9393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D151D7-FF6D-4B0B-9AF3-7324C6ED72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96EB6-7E87-4E96-84D4-C82F0154BD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07663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05CFF2-501F-442F-B00E-74FB60092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88F109-EB07-4C9C-98F7-BB07411002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10BFE1-FC8C-430B-A24B-0176BC5B9E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4DBEAD-94CB-4E66-A242-EAD70D19CD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54B5A-47CF-4663-8B03-AFA263F1ADCD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63AFA6-6BCB-4250-A80C-77642E3AA9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132E2F-5479-4F1D-B06D-C5DAA0F60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96EB6-7E87-4E96-84D4-C82F0154BD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691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B88DE2-0570-4544-A569-67C9D3941A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59C54A-93C5-4D1F-89CD-4645640EF4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D843AB-24F7-4C6D-856D-E0BE2FA549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2D74F4-4FCE-4101-AB3C-7F28E4D946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54B5A-47CF-4663-8B03-AFA263F1ADCD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09C046-FFB6-49CC-A83F-83247302EB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2A87C8-E977-4BE5-B28E-AD6535C276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96EB6-7E87-4E96-84D4-C82F0154BD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5602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9AE844-53C9-48E1-988F-A560B62C26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FDED30-6A0C-4659-9953-EF3F88396E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D44952-3FFE-4C65-A581-692DCD1ABB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54B5A-47CF-4663-8B03-AFA263F1ADCD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06ACA6-9B73-44C0-951D-12949C7F41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D99CE7-C041-4E51-A675-1AB44558B1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96EB6-7E87-4E96-84D4-C82F0154BD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538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390B452-CBFF-42CB-A03B-16631A02FE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F9EE2FC-3D94-41FE-8C05-DEE2A54E59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D20348-22DC-47FE-A581-1F94BF99B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54B5A-47CF-4663-8B03-AFA263F1ADCD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5F7CC9-E841-46B1-85F7-379735F0B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1386B9-36E2-405B-AD6B-FB3E548C04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96EB6-7E87-4E96-84D4-C82F0154BD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96228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AED963-BB9C-438B-BDF1-F85163546B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330632C-FA7D-4EF1-B61F-90413DDB24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7C43F7-5D7F-4AAB-8A82-A28C81BA80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54B5A-47CF-4663-8B03-AFA263F1ADCD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3E12FC-2EC3-4D1C-8A0D-6DA9F228E1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495842-56A7-4A64-B435-9A75CA418E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96EB6-7E87-4E96-84D4-C82F0154BD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87611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7387FB-90FE-4960-889D-DC27342679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23A3F0-E82F-4D95-8FD0-8F82D485DF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F0D850-5A2E-4A87-85E1-4EDC77F621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54B5A-47CF-4663-8B03-AFA263F1ADCD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CC8C80-1B73-4514-871C-560FC3E18A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DDB4FD-BFE2-4158-8E9F-AE2ACF1107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96EB6-7E87-4E96-84D4-C82F0154BD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1657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3F6D84-7FDA-42C2-826A-E5B969A450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CF8BB8-694C-4929-92BF-FDEE6A0EE4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92F7BB-4341-40FC-B514-79B20AF717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54B5A-47CF-4663-8B03-AFA263F1ADCD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73AB7C-A91C-4640-9B14-36C45D27DE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4B4510-7B64-4BBB-9713-6B6D0A6183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96EB6-7E87-4E96-84D4-C82F0154BD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50823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40B93D-3CBA-41FC-AA70-7F5FD6732B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D26CBB-22A2-4C30-883C-6B5E9F458F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543F87-A6D0-45A1-829B-64227B1924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8C0243-A246-4F2E-8A84-7981BC198E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54B5A-47CF-4663-8B03-AFA263F1ADCD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7A1AF4-75B9-4F22-85B9-2DC702B046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D4D26D-5229-440D-A83C-98EAC3D2DB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96EB6-7E87-4E96-84D4-C82F0154BD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66561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29B4F2-5793-4844-A45F-DC41E4F522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2F1A32-D6A0-4987-A8F7-8CFFD8B523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BD61542-278A-4C54-970D-B7655AB181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B3E4E5-83F6-488D-AD80-90EB144B88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04AC157-6B49-423E-8116-061B3E86375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C5D8CD3-8C87-4DAB-8B47-640D77B79D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54B5A-47CF-4663-8B03-AFA263F1ADCD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915D34F-ACD2-49F9-B2AC-37BEDCC5B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D0370E0-233B-4A2F-B125-DAD8BD77FA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96EB6-7E87-4E96-84D4-C82F0154BD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32629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8A5CF1-7A73-42A1-8B55-8B1115BE1C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4E174D2-F1E4-4B00-9BF6-89BC45285B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54B5A-47CF-4663-8B03-AFA263F1ADCD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F971C29-22AD-417D-8066-D811E2C26C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B7BDF9-A42E-499D-9E46-66D7D719A1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96EB6-7E87-4E96-84D4-C82F0154BD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00217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2831AC-932C-49F2-8F3F-C3500F732D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54B5A-47CF-4663-8B03-AFA263F1ADCD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9AECD35-3B61-4B3A-803B-FCA8E9393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D151D7-FF6D-4B0B-9AF3-7324C6ED72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96EB6-7E87-4E96-84D4-C82F0154BD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773274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05CFF2-501F-442F-B00E-74FB60092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88F109-EB07-4C9C-98F7-BB07411002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10BFE1-FC8C-430B-A24B-0176BC5B9E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4DBEAD-94CB-4E66-A242-EAD70D19CD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54B5A-47CF-4663-8B03-AFA263F1ADCD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63AFA6-6BCB-4250-A80C-77642E3AA9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132E2F-5479-4F1D-B06D-C5DAA0F60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96EB6-7E87-4E96-84D4-C82F0154BD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08287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B88DE2-0570-4544-A569-67C9D3941A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59C54A-93C5-4D1F-89CD-4645640EF4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D843AB-24F7-4C6D-856D-E0BE2FA549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2D74F4-4FCE-4101-AB3C-7F28E4D946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54B5A-47CF-4663-8B03-AFA263F1ADCD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09C046-FFB6-49CC-A83F-83247302EB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2A87C8-E977-4BE5-B28E-AD6535C276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96EB6-7E87-4E96-84D4-C82F0154BD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84044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9AE844-53C9-48E1-988F-A560B62C26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FDED30-6A0C-4659-9953-EF3F88396E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D44952-3FFE-4C65-A581-692DCD1ABB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54B5A-47CF-4663-8B03-AFA263F1ADCD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06ACA6-9B73-44C0-951D-12949C7F41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D99CE7-C041-4E51-A675-1AB44558B1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96EB6-7E87-4E96-84D4-C82F0154BD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656259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390B452-CBFF-42CB-A03B-16631A02FE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F9EE2FC-3D94-41FE-8C05-DEE2A54E59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D20348-22DC-47FE-A581-1F94BF99B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54B5A-47CF-4663-8B03-AFA263F1ADCD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5F7CC9-E841-46B1-85F7-379735F0B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1386B9-36E2-405B-AD6B-FB3E548C04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96EB6-7E87-4E96-84D4-C82F0154BD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380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12F2CF-140C-435B-8519-970462AF0D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459FD4-F9E2-48FD-AFAD-BFF7D88209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5BF77D-29E1-4739-8131-784E0582652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B54B5A-47CF-4663-8B03-AFA263F1ADCD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E876A3-DE93-46EC-A781-6E9C152AA0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2A433A-494E-4437-8920-46658F12D8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C96EB6-7E87-4E96-84D4-C82F0154BD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45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12F2CF-140C-435B-8519-970462AF0D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459FD4-F9E2-48FD-AFAD-BFF7D88209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5BF77D-29E1-4739-8131-784E0582652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B54B5A-47CF-4663-8B03-AFA263F1ADCD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E876A3-DE93-46EC-A781-6E9C152AA0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2A433A-494E-4437-8920-46658F12D8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C96EB6-7E87-4E96-84D4-C82F0154BD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1803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5" Type="http://schemas.openxmlformats.org/officeDocument/2006/relationships/image" Target="../media/image4.png"/><Relationship Id="rId4" Type="http://schemas.microsoft.com/office/2007/relationships/hdphoto" Target="../media/hdphoto3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Ih0iu80u04Y" TargetMode="Externa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5" Type="http://schemas.microsoft.com/office/2007/relationships/hdphoto" Target="../media/hdphoto7.wdp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8908" y="1438453"/>
            <a:ext cx="6172824" cy="3472214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67267" y="0"/>
            <a:ext cx="10515600" cy="1325563"/>
          </a:xfrm>
        </p:spPr>
        <p:txBody>
          <a:bodyPr/>
          <a:lstStyle/>
          <a:p>
            <a:r>
              <a:rPr lang="en-GB" dirty="0" smtClean="0"/>
              <a:t>How are you feeling?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96001" y="2734293"/>
            <a:ext cx="5996435" cy="3372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423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67267" y="0"/>
            <a:ext cx="10515600" cy="1325563"/>
          </a:xfrm>
        </p:spPr>
        <p:txBody>
          <a:bodyPr/>
          <a:lstStyle/>
          <a:p>
            <a:r>
              <a:rPr lang="en-GB" dirty="0" smtClean="0"/>
              <a:t>How are you feeling?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3397" y="1216069"/>
            <a:ext cx="6307274" cy="354784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948819" y="3238260"/>
            <a:ext cx="6096851" cy="342947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83397" y="4989689"/>
            <a:ext cx="54190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What else can YOU do to help YOU?  </a:t>
            </a:r>
          </a:p>
          <a:p>
            <a:endParaRPr lang="en-GB" dirty="0"/>
          </a:p>
          <a:p>
            <a:r>
              <a:rPr lang="en-GB" dirty="0" smtClean="0"/>
              <a:t>Activity sheet of ideas from home learning 04.05.2020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6263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D03C16-B0C3-4CF9-9FB6-A4E192BD42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70719"/>
          </a:xfrm>
        </p:spPr>
        <p:txBody>
          <a:bodyPr>
            <a:normAutofit/>
          </a:bodyPr>
          <a:lstStyle/>
          <a:p>
            <a:r>
              <a:rPr lang="en-GB" sz="2400" b="1" u="sng" dirty="0" smtClean="0">
                <a:latin typeface="Comic Sans MS" panose="030F0702030302020204" pitchFamily="66" charset="0"/>
              </a:rPr>
              <a:t>PSHE</a:t>
            </a:r>
            <a:endParaRPr lang="en-GB" sz="2400" b="1" u="sng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" r="-603" b="16412"/>
          <a:stretch/>
        </p:blipFill>
        <p:spPr>
          <a:xfrm>
            <a:off x="6189134" y="101599"/>
            <a:ext cx="5302956" cy="661802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38200" y="1196622"/>
            <a:ext cx="449015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Let’s think about our emotions this week.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Create your own emotions wheel, using the emotions like the template: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Draw your own image to represent the emotion.  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96541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D03C16-B0C3-4CF9-9FB6-A4E192BD42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70719"/>
          </a:xfrm>
        </p:spPr>
        <p:txBody>
          <a:bodyPr>
            <a:normAutofit/>
          </a:bodyPr>
          <a:lstStyle/>
          <a:p>
            <a:r>
              <a:rPr lang="en-GB" sz="2400" b="1" u="sng" dirty="0" smtClean="0">
                <a:latin typeface="Comic Sans MS" panose="030F0702030302020204" pitchFamily="66" charset="0"/>
              </a:rPr>
              <a:t>PSHE</a:t>
            </a:r>
            <a:endParaRPr lang="en-GB" sz="2400" b="1" u="sng" dirty="0"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8200" y="1035844"/>
            <a:ext cx="109228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 can identify the most significant people to 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 in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my life so far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 understand how it feels to have people in 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my life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that are special to me</a:t>
            </a:r>
          </a:p>
        </p:txBody>
      </p:sp>
      <p:sp>
        <p:nvSpPr>
          <p:cNvPr id="7" name="Rectangle 6"/>
          <p:cNvSpPr/>
          <p:nvPr/>
        </p:nvSpPr>
        <p:spPr>
          <a:xfrm>
            <a:off x="838200" y="1917992"/>
            <a:ext cx="6382407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hink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about someone 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who is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special to 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you,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they don’t need to say who it is, just to 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think:  choose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someone in 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your family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a special friend, someone 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see a lot who is special to 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 or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someone that maybe 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don’t see anymore - whoever is special 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 you.)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 should be a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thoughtful, reflective activity 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 visualise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and 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think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about the people who are the most special 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 in your life.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Repeat 3-4 more times thinking of a new person each time.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Add the people to show how close they are to you using the diagram (the most important people to you would be in the inner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ircles, the least important would be on the outer circles.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19185" y="1706563"/>
            <a:ext cx="3634615" cy="470524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9181768" y="3874517"/>
            <a:ext cx="709447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41418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D03C16-B0C3-4CF9-9FB6-A4E192BD42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70719"/>
          </a:xfrm>
        </p:spPr>
        <p:txBody>
          <a:bodyPr>
            <a:normAutofit/>
          </a:bodyPr>
          <a:lstStyle/>
          <a:p>
            <a:r>
              <a:rPr lang="en-GB" sz="2400" b="1" u="sng" dirty="0" smtClean="0">
                <a:latin typeface="Comic Sans MS" panose="030F0702030302020204" pitchFamily="66" charset="0"/>
              </a:rPr>
              <a:t>PSHE</a:t>
            </a:r>
            <a:endParaRPr lang="en-GB" sz="2400" b="1" u="sng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82133" y="1207911"/>
            <a:ext cx="76877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Colour Monster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/>
              </a:rPr>
              <a:t>https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/>
              </a:rPr>
              <a:t>://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/>
              </a:rPr>
              <a:t>www.youtube.com/watch?v=Ih0iu80u04Y</a:t>
            </a:r>
            <a:endParaRPr kumimoji="0" lang="en-GB" sz="1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70053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D03C16-B0C3-4CF9-9FB6-A4E192BD42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70719"/>
          </a:xfrm>
        </p:spPr>
        <p:txBody>
          <a:bodyPr>
            <a:normAutofit/>
          </a:bodyPr>
          <a:lstStyle/>
          <a:p>
            <a:r>
              <a:rPr lang="en-GB" sz="2400" b="1" u="sng" dirty="0" smtClean="0">
                <a:latin typeface="Comic Sans MS" panose="030F0702030302020204" pitchFamily="66" charset="0"/>
              </a:rPr>
              <a:t>PSHE</a:t>
            </a:r>
            <a:endParaRPr lang="en-GB" sz="2400" b="1" u="sng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343699" y="545747"/>
            <a:ext cx="7548119" cy="516643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0243" y="1175631"/>
            <a:ext cx="4044069" cy="268001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0243" y="4154311"/>
            <a:ext cx="404406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Create your own Mood Tracker mandala, using the template and emotion words.  Add Tier 2 synonyms for the emotions in the outer sections to build a vocabulary bank of emotion words.  Colour the petals to show</a:t>
            </a:r>
            <a:r>
              <a:rPr kumimoji="0" lang="en-GB" sz="1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represent the emotion to you.  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39121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PSHE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t="30999" r="-857" b="31277"/>
          <a:stretch/>
        </p:blipFill>
        <p:spPr>
          <a:xfrm>
            <a:off x="6039556" y="937783"/>
            <a:ext cx="6018213" cy="487460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4445" y="1340731"/>
            <a:ext cx="509128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During such unusual times, we should appreciate what we have that others’ may not have.  Even in times of sadness and worry we can still recognise that we also have a lot to be thankful for.  Reflect on this idea…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/>
            </a:r>
            <a:b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are you grateful for?  Create a ‘grateful wheel’ like the model.  Choose colours to reflect your emotions towards each statement, using our learning about emotions and colour connections from last week.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86855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986</TotalTime>
  <Words>362</Words>
  <Application>Microsoft Office PowerPoint</Application>
  <PresentationFormat>Widescreen</PresentationFormat>
  <Paragraphs>34</Paragraphs>
  <Slides>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Comic Sans MS</vt:lpstr>
      <vt:lpstr>Office Theme</vt:lpstr>
      <vt:lpstr>1_Office Theme</vt:lpstr>
      <vt:lpstr>How are you feeling?</vt:lpstr>
      <vt:lpstr>How are you feeling?</vt:lpstr>
      <vt:lpstr>PSHE</vt:lpstr>
      <vt:lpstr>PSHE</vt:lpstr>
      <vt:lpstr>PSHE</vt:lpstr>
      <vt:lpstr>PSHE</vt:lpstr>
      <vt:lpstr>PSHE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Spelling and Handwriting</dc:title>
  <dc:creator>Baynham, Laura</dc:creator>
  <cp:lastModifiedBy>Wust, Sarah</cp:lastModifiedBy>
  <cp:revision>42</cp:revision>
  <dcterms:created xsi:type="dcterms:W3CDTF">2020-05-27T10:00:20Z</dcterms:created>
  <dcterms:modified xsi:type="dcterms:W3CDTF">2020-06-14T19:32:28Z</dcterms:modified>
</cp:coreProperties>
</file>